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276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1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04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73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22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28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000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8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894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91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02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DDD0-BC2B-4EEA-B99D-71ACC670FF36}" type="datetimeFigureOut">
              <a:rPr lang="el-GR" smtClean="0"/>
              <a:t>3/5/2020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262A-ADE5-43D6-8798-525C1831EE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231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39552" y="47251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Online class rules for </a:t>
            </a:r>
            <a:b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en-US" sz="5400" b="1" baseline="30000" dirty="0" smtClean="0">
                <a:solidFill>
                  <a:schemeClr val="accent4">
                    <a:lumMod val="50000"/>
                  </a:schemeClr>
                </a:solidFill>
              </a:rPr>
              <a:t>th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 grade</a:t>
            </a:r>
            <a:endParaRPr lang="el-GR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42493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0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5004048" y="116632"/>
            <a:ext cx="3744416" cy="6078537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Respect your classmates and teacher! Please do not insult others!</a:t>
            </a:r>
            <a:endParaRPr lang="el-GR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82453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8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4251622"/>
            <a:ext cx="9073007" cy="244827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Remember: </a:t>
            </a:r>
            <a:b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taking photos and recording </a:t>
            </a:r>
            <a:b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</a:rPr>
              <a:t>are illegal!</a:t>
            </a:r>
            <a:endParaRPr lang="el-GR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7"/>
            <a:ext cx="6381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19" cy="29969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Choose a quiet place to work and make sure you are alone during our meeting! It will be easier for you to listen and participate!</a:t>
            </a:r>
            <a:endParaRPr lang="el-GR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" y="3140968"/>
            <a:ext cx="9144000" cy="3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635896" y="0"/>
            <a:ext cx="5112567" cy="364502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Please keep your mikes closed and wait for your turn to speak!</a:t>
            </a:r>
            <a:endParaRPr lang="el-GR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73016"/>
            <a:ext cx="4896544" cy="273673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5922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90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938" y="332656"/>
            <a:ext cx="4257030" cy="511256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Ask for help if you have problems (bad Internet connection, speakers or microphone not working)!</a:t>
            </a:r>
            <a:endParaRPr lang="el-GR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077071"/>
            <a:ext cx="4015333" cy="214312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912768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76470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Thank you and your parents for your cooperation!</a:t>
            </a:r>
            <a:endParaRPr lang="el-GR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2055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85</Words>
  <Application>Microsoft Office PowerPoint</Application>
  <PresentationFormat>Προβολή στην οθόνη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Online class rules for  6th grade</vt:lpstr>
      <vt:lpstr>Respect your classmates and teacher! Please do not insult others!</vt:lpstr>
      <vt:lpstr>Remember:  taking photos and recording  are illegal!</vt:lpstr>
      <vt:lpstr>Choose a quiet place to work and make sure you are alone during our meeting! It will be easier for you to listen and participate!</vt:lpstr>
      <vt:lpstr>Please keep your mikes closed and wait for your turn to speak!</vt:lpstr>
      <vt:lpstr>Ask for help if you have problems (bad Internet connection, speakers or microphone not working)!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class rules</dc:title>
  <dc:creator>periklis</dc:creator>
  <cp:lastModifiedBy>periklis</cp:lastModifiedBy>
  <cp:revision>8</cp:revision>
  <dcterms:created xsi:type="dcterms:W3CDTF">2020-05-03T08:09:10Z</dcterms:created>
  <dcterms:modified xsi:type="dcterms:W3CDTF">2020-05-03T09:17:02Z</dcterms:modified>
</cp:coreProperties>
</file>